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8/24/2015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381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3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0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86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2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6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1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8/24/2015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33693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21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508182" y="1433763"/>
            <a:ext cx="1163782" cy="1247457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exam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Buccal scraping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Hair cortisol*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1005840"/>
          </a:xfrm>
        </p:spPr>
        <p:txBody>
          <a:bodyPr/>
          <a:lstStyle/>
          <a:p>
            <a:r>
              <a:rPr lang="en-US" sz="3600" dirty="0" smtClean="0"/>
              <a:t>Pittsburgh Cold Study 3:</a:t>
            </a:r>
            <a:br>
              <a:rPr lang="en-US" sz="3600" dirty="0" smtClean="0"/>
            </a:br>
            <a:r>
              <a:rPr lang="en-US" sz="3600" dirty="0" smtClean="0"/>
              <a:t>Temporal Sequence of Trial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772912" y="4415241"/>
            <a:ext cx="704088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28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6806" y="2776959"/>
            <a:ext cx="755703" cy="27432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-6 weeks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2776959"/>
            <a:ext cx="1030856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-10 to 12 </a:t>
            </a:r>
            <a:r>
              <a:rPr lang="en-US" sz="1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17452" y="2776959"/>
            <a:ext cx="939338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-7 to 8 </a:t>
            </a:r>
            <a:r>
              <a:rPr lang="en-US" sz="12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7262" y="1669918"/>
            <a:ext cx="1030504" cy="1011302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2-day saliva collection (cortisol)</a:t>
            </a:r>
          </a:p>
          <a:p>
            <a:pPr algn="ctr">
              <a:lnSpc>
                <a:spcPct val="114000"/>
              </a:lnSpc>
              <a:spcBef>
                <a:spcPts val="3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416630" y="4719435"/>
            <a:ext cx="0" cy="11430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67774" y="5831429"/>
            <a:ext cx="1511808" cy="461665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Inoculation with challenge virus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942463" y="4324844"/>
            <a:ext cx="3391537" cy="0"/>
          </a:xfrm>
          <a:prstGeom prst="straightConnector1">
            <a:avLst/>
          </a:prstGeom>
          <a:ln w="2857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04267" y="4146566"/>
            <a:ext cx="1032585" cy="276999"/>
          </a:xfrm>
          <a:prstGeom prst="rect">
            <a:avLst/>
          </a:prstGeom>
          <a:solidFill>
            <a:schemeClr val="bg2"/>
          </a:solidFill>
        </p:spPr>
        <p:txBody>
          <a:bodyPr wrap="square" lIns="27432" rIns="27432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Quarantine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96000" y="3998619"/>
            <a:ext cx="0" cy="3778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10200" y="3295286"/>
            <a:ext cx="1521333" cy="723275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 for Ab to challenge virus</a:t>
            </a:r>
          </a:p>
          <a:p>
            <a:pPr algn="ctr">
              <a:spcBef>
                <a:spcPts val="600"/>
              </a:spcBef>
            </a:pPr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reactivity 2</a:t>
            </a:r>
            <a:endParaRPr lang="en-US" sz="10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20234" y="3216217"/>
            <a:ext cx="3489966" cy="989297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signs/symptoms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 wash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 </a:t>
            </a: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affect &amp; health practices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664623" y="2713744"/>
            <a:ext cx="253895" cy="400751"/>
            <a:chOff x="6474588" y="3640348"/>
            <a:chExt cx="307212" cy="53340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900489" y="4415241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0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78125" y="4415241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1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60603" y="4415241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7003" y="4415241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3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30725" y="4415241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4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8979" y="4415241"/>
            <a:ext cx="581891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5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254348" y="4721662"/>
            <a:ext cx="0" cy="4114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672770" y="5094730"/>
            <a:ext cx="1135844" cy="624341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Exit physical exam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Hair cortisol*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871819" y="2776959"/>
            <a:ext cx="755703" cy="27432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-5 weeks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37182" y="2776959"/>
            <a:ext cx="1005840" cy="27432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 to -21 days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29606" y="1864225"/>
            <a:ext cx="1280160" cy="816995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reactivity 1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days actigraphy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69760" y="2142226"/>
            <a:ext cx="1133554" cy="538994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interviews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Pedometry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2487" y="2142226"/>
            <a:ext cx="1057984" cy="538994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Screening Ab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Demographics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348429" y="2713744"/>
            <a:ext cx="253895" cy="400751"/>
            <a:chOff x="6474588" y="3640348"/>
            <a:chExt cx="307212" cy="533400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573387" y="2713744"/>
            <a:ext cx="253895" cy="400751"/>
            <a:chOff x="6474588" y="3640348"/>
            <a:chExt cx="307212" cy="533400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593499" y="2713744"/>
            <a:ext cx="253895" cy="400751"/>
            <a:chOff x="6474588" y="3640348"/>
            <a:chExt cx="307212" cy="533400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00330" y="4845164"/>
            <a:ext cx="1874282" cy="1011302"/>
          </a:xfrm>
          <a:prstGeom prst="rect">
            <a:avLst/>
          </a:prstGeom>
          <a:solidFill>
            <a:schemeClr val="tx2">
              <a:alpha val="15000"/>
            </a:schemeClr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Saliva collection (cortisol)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questionnaires</a:t>
            </a: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Hair cortisol*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461105" y="4352026"/>
            <a:ext cx="253895" cy="400751"/>
            <a:chOff x="6474588" y="3640348"/>
            <a:chExt cx="307212" cy="533400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6267664" y="2776959"/>
            <a:ext cx="1005840" cy="27432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rIns="27432"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 to -5 days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986730" y="2713744"/>
            <a:ext cx="253895" cy="400751"/>
            <a:chOff x="6474588" y="3640348"/>
            <a:chExt cx="307212" cy="533400"/>
          </a:xfrm>
        </p:grpSpPr>
        <p:cxnSp>
          <p:nvCxnSpPr>
            <p:cNvPr id="75" name="Straight Connector 74"/>
            <p:cNvCxnSpPr/>
            <p:nvPr/>
          </p:nvCxnSpPr>
          <p:spPr>
            <a:xfrm flipH="1">
              <a:off x="6474588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553200" y="3640348"/>
              <a:ext cx="22860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6248400" y="2142226"/>
            <a:ext cx="1057984" cy="538994"/>
          </a:xfrm>
          <a:prstGeom prst="rect">
            <a:avLst/>
          </a:prstGeom>
          <a:solidFill>
            <a:schemeClr val="accent2"/>
          </a:solidFill>
        </p:spPr>
        <p:txBody>
          <a:bodyPr wrap="square" lIns="27432" rIns="27432" rtlCol="0">
            <a:spAutoFit/>
          </a:bodyPr>
          <a:lstStyle/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4000"/>
              </a:lnSpc>
              <a:spcBef>
                <a:spcPts val="200"/>
              </a:spcBef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 Ab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3: Temporal Sequence of Trial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3: Temporal Sequence of Trial</dc:title>
  <dc:creator>denise</dc:creator>
  <cp:lastModifiedBy>denise</cp:lastModifiedBy>
  <cp:revision>1</cp:revision>
  <dcterms:created xsi:type="dcterms:W3CDTF">2015-08-24T14:40:52Z</dcterms:created>
  <dcterms:modified xsi:type="dcterms:W3CDTF">2015-08-24T14:41:17Z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