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8/24/2015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1304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0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51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9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53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6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8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3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9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0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8/24/2015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96342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1287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1351480" y="2429774"/>
            <a:ext cx="1371600" cy="1144865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interviews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2-day saliva collection (cortisol)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24-hr urine collection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3314" y="2845278"/>
            <a:ext cx="1163782" cy="723853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Physical exam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draw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Pittsburgh Cold Study 2:</a:t>
            </a:r>
            <a:br>
              <a:rPr lang="en-US" dirty="0" smtClean="0"/>
            </a:br>
            <a:r>
              <a:rPr lang="en-US" dirty="0" smtClean="0"/>
              <a:t>Temporal Sequence of Trial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17990" y="3778514"/>
            <a:ext cx="704088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28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13248" y="3648974"/>
            <a:ext cx="307212" cy="533400"/>
            <a:chOff x="6474588" y="3640348"/>
            <a:chExt cx="307212" cy="533400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254478" y="3778514"/>
            <a:ext cx="937142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-7 to 8 </a:t>
            </a:r>
            <a:r>
              <a:rPr lang="en-US" sz="1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wks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06748" y="3778514"/>
            <a:ext cx="937142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-2 to 4 </a:t>
            </a:r>
            <a:r>
              <a:rPr lang="en-US" sz="1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wks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351366" y="4078069"/>
            <a:ext cx="0" cy="128016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99426" y="5372665"/>
            <a:ext cx="1511808" cy="461665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Inoculation with challenge virus</a:t>
            </a:r>
            <a:endParaRPr lang="en-US" sz="105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819400" y="3657600"/>
            <a:ext cx="3818626" cy="0"/>
          </a:xfrm>
          <a:prstGeom prst="straightConnector1">
            <a:avLst/>
          </a:prstGeom>
          <a:ln w="28575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17984" y="3513826"/>
            <a:ext cx="1032585" cy="276999"/>
          </a:xfrm>
          <a:prstGeom prst="rect">
            <a:avLst/>
          </a:prstGeom>
          <a:solidFill>
            <a:schemeClr val="bg2"/>
          </a:solidFill>
        </p:spPr>
        <p:txBody>
          <a:bodyPr wrap="square" lIns="27432" rIns="27432" rtlCol="0">
            <a:spAutoFit/>
          </a:bodyPr>
          <a:lstStyle/>
          <a:p>
            <a:pPr algn="ctr"/>
            <a:r>
              <a:rPr lang="en-US" sz="12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Quarantine</a:t>
            </a:r>
            <a:endParaRPr lang="en-US" sz="105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349704" y="3267165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98408" y="2438400"/>
            <a:ext cx="1143000" cy="830997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draw for Ab to challenge virus</a:t>
            </a:r>
            <a:endParaRPr lang="en-US" sz="10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43200" y="2057400"/>
            <a:ext cx="3946582" cy="1515374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URI signs/symptoms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Nasal wash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 exam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affect &amp; health practices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447026" y="3648974"/>
            <a:ext cx="298586" cy="533400"/>
            <a:chOff x="6483214" y="3640348"/>
            <a:chExt cx="298586" cy="533400"/>
          </a:xfrm>
        </p:grpSpPr>
        <p:cxnSp>
          <p:nvCxnSpPr>
            <p:cNvPr id="38" name="Straight Connector 37"/>
            <p:cNvCxnSpPr/>
            <p:nvPr/>
          </p:nvCxnSpPr>
          <p:spPr>
            <a:xfrm flipH="1">
              <a:off x="6483214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194756" y="3648974"/>
            <a:ext cx="298586" cy="533400"/>
            <a:chOff x="6483214" y="3640348"/>
            <a:chExt cx="298586" cy="533400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6483214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2165236" y="4225504"/>
            <a:ext cx="1155209" cy="1105039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t" anchorCtr="0"/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24-hr urine collection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Saliva collection (cortisol)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00" y="3778514"/>
            <a:ext cx="3978219" cy="274320"/>
            <a:chOff x="3241037" y="3778514"/>
            <a:chExt cx="3480381" cy="274320"/>
          </a:xfrm>
        </p:grpSpPr>
        <p:sp>
          <p:nvSpPr>
            <p:cNvPr id="4" name="Rectangle 3"/>
            <p:cNvSpPr/>
            <p:nvPr/>
          </p:nvSpPr>
          <p:spPr>
            <a:xfrm>
              <a:off x="3241037" y="3778514"/>
              <a:ext cx="581891" cy="27432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Day 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18673" y="3778514"/>
              <a:ext cx="581891" cy="27432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Day 1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01151" y="3778514"/>
              <a:ext cx="581891" cy="27432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Day 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87551" y="3778514"/>
              <a:ext cx="581891" cy="27432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Day 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71273" y="3778514"/>
              <a:ext cx="581891" cy="27432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Day 4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39527" y="3778514"/>
              <a:ext cx="581891" cy="27432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Day 5</a:t>
              </a:r>
            </a:p>
          </p:txBody>
        </p:sp>
      </p:grpSp>
      <p:sp>
        <p:nvSpPr>
          <p:cNvPr id="46" name="Rectangle 45"/>
          <p:cNvSpPr/>
          <p:nvPr/>
        </p:nvSpPr>
        <p:spPr>
          <a:xfrm>
            <a:off x="3388760" y="3066439"/>
            <a:ext cx="678410" cy="493393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t" anchorCtr="0"/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594896" y="4080296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22008" y="4502572"/>
            <a:ext cx="938714" cy="653150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Exit physical exam</a:t>
            </a:r>
            <a:endParaRPr lang="en-US" sz="10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9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Pittsburgh Cold Study 2: Temporal Sequence of Trial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Pittsburgh Cold Study 2: Temporal Sequence of Trial</dc:title>
  <dc:creator>denise</dc:creator>
  <cp:lastModifiedBy>denise</cp:lastModifiedBy>
  <cp:revision>2</cp:revision>
  <dcterms:created xsi:type="dcterms:W3CDTF">2015-08-24T14:39:21Z</dcterms:created>
  <dcterms:modified xsi:type="dcterms:W3CDTF">2015-08-24T14:42:25Z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